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456" r:id="rId2"/>
    <p:sldId id="2457" r:id="rId3"/>
    <p:sldId id="2459" r:id="rId4"/>
    <p:sldId id="2460" r:id="rId5"/>
    <p:sldId id="2461" r:id="rId6"/>
    <p:sldId id="2462" r:id="rId7"/>
    <p:sldId id="24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B7EF5-8E8C-47DB-8EE3-A11AE5BFA683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26A3-4092-42E6-A63C-B0F2468A3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9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03AF6-6CF5-4223-B7C5-283143E65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5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1902D-970B-4572-895F-5972A8A89D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3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7C897-E294-4009-979E-8031BC47473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5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851E-9243-4AC9-A07C-CE4C9C28565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916AF-C3F1-42D1-9EAC-F6D59D8016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2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B1BC-6F29-4B05-8CA1-3CFEFABA993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9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641B-AD9F-4492-B992-77C297A68E7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8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F4B6A-6EC7-4790-AFC1-1D152F6655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73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A118-85B3-47F4-A779-646ED35A814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832A-64B4-418B-9A8D-A9F3CCF364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79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DE436-FA1F-49FD-B936-93044EBDDB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43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330E412-4378-4641-9960-00598E29E9D7}" type="slidenum">
              <a:rPr lang="en-US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56825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1181100"/>
            <a:ext cx="69215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9600" b="1" dirty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明月寒星</a:t>
            </a:r>
            <a:endParaRPr lang="en-US" altLang="zh-TW" sz="9600" b="1" dirty="0">
              <a:ln>
                <a:solidFill>
                  <a:srgbClr val="FFFF00"/>
                </a:solidFill>
              </a:ln>
              <a:solidFill>
                <a:srgbClr val="FFFFFF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5400" b="1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全真中隸書" pitchFamily="49" charset="-120"/>
                <a:cs typeface="Times New Roman" panose="02020603050405020304" pitchFamily="18" charset="0"/>
              </a:rPr>
              <a:t> The Moon and Stars on Christmas Eve</a:t>
            </a:r>
            <a:endParaRPr kumimoji="0" lang="en-US" altLang="zh-TW" sz="5400" b="1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全真中隸書" pitchFamily="49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全真中明體" pitchFamily="49" charset="-120"/>
                <a:ea typeface="全真中明體" pitchFamily="49" charset="-120"/>
                <a:cs typeface="+mn-cs"/>
              </a:rPr>
              <a:t> 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全真中明體" pitchFamily="49" charset="-120"/>
              <a:ea typeface="全真中明體" pitchFamily="49" charset="-120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0063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一輪明月，數點寒星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映照羊身色如銀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數位牧人，和藹可親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圍坐草地敘寒溫</a:t>
            </a:r>
            <a:endParaRPr kumimoji="0" lang="en-US" altLang="zh-TW" sz="54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全真中隸書" pitchFamily="49" charset="-12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054100" y="3695700"/>
            <a:ext cx="72517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Moon and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star case their silver beam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hills and plains below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shepherds keep watching o’er the sheep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 a campfire’s friendly glow</a:t>
            </a: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S126 </a:t>
            </a:r>
            <a:r>
              <a:rPr lang="zh-CN" alt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明月寒星 </a:t>
            </a:r>
            <a:r>
              <a:rPr lang="en-US" altLang="zh-CN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1/6</a:t>
            </a:r>
            <a:endParaRPr lang="en-US" sz="1800" b="1" dirty="0">
              <a:solidFill>
                <a:schemeClr val="accent5">
                  <a:lumMod val="60000"/>
                  <a:lumOff val="4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456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奇光燦爛，歌聲悠揚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牧人俯伏奇且驚！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雲中天使，同聲報告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神子已生伯利恒</a:t>
            </a:r>
            <a:endParaRPr kumimoji="0" lang="en-US" altLang="zh-TW" sz="5400" b="1" i="0" u="none" strike="noStrike" kern="1200" cap="none" spc="0" normalizeH="0" baseline="0" noProof="0" dirty="0">
              <a:ln>
                <a:solidFill>
                  <a:srgbClr val="FFFFFF"/>
                </a:solidFill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全真中隸書" pitchFamily="49" charset="-12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054100" y="3695700"/>
            <a:ext cx="72517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Wondrous light shone the heavens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bright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Angelic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hosts bade them come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and good will be to all men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noProof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 is born in Bethlehem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S126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明月寒星 </a:t>
            </a:r>
            <a:r>
              <a:rPr lang="en-US" altLang="zh-CN" sz="1800" b="1" dirty="0">
                <a:solidFill>
                  <a:srgbClr val="AACAE2">
                    <a:lumMod val="60000"/>
                    <a:lumOff val="4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/6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AACAE2">
                  <a:lumMod val="60000"/>
                  <a:lumOff val="4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30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歌聲完畢，奇光漸斂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牧人躍起同欣然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拋棄羊群，向前飛奔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尋覓聖嬰去拜參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673100" y="3695700"/>
            <a:ext cx="78994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Come to Bethlehem and see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 whose birth the angels sing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Leave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your sheep and rams</a:t>
            </a:r>
            <a:r>
              <a:rPr lang="en-US" sz="2800" b="1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Goats</a:t>
            </a: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gentle lambs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Worship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Him, our new born King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S126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明月寒星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3/6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AACAE2">
                  <a:lumMod val="60000"/>
                  <a:lumOff val="4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8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人聲鼎沸，佳報頻傳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滿城歡樂齊頌讚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農工良友，平民救星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今日降生人世間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673100" y="3695700"/>
            <a:ext cx="78994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From the east kings and magi came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Bringing their gifts to this Child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All the world this day rejoice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and sinners reconcile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S126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明月寒星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4/6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AACAE2">
                  <a:lumMod val="60000"/>
                  <a:lumOff val="4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08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旅店數椽，兀立古城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幾度滄桑廢與興！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今日何幸，聖母投宿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4000" b="1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降生救主在其中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673100" y="3695700"/>
            <a:ext cx="78994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Quiet little Bethlehem town</a:t>
            </a:r>
          </a:p>
          <a:p>
            <a:pPr lvl="0"/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stable, one little Child</a:t>
            </a:r>
          </a:p>
          <a:p>
            <a:pPr lvl="0"/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Humble lowly shed in a manger bed</a:t>
            </a:r>
          </a:p>
          <a:p>
            <a:pPr lvl="0"/>
            <a:r>
              <a:rPr lang="en-US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Rests the King, a Babe so mild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S126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明月寒星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5/6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AACAE2">
                  <a:lumMod val="60000"/>
                  <a:lumOff val="4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13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100" y="787400"/>
            <a:ext cx="685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東方學者，不遠千里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來獻禮物豐且隆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博愛救主，和平真神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今日降生伯利恒！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38200" y="2717800"/>
            <a:ext cx="77343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Arial Narrow" panose="020B0606020202030204" pitchFamily="34" charset="0"/>
                <a:ea typeface="全真中隸書" pitchFamily="49" charset="-120"/>
                <a:cs typeface="Times New Roman" pitchFamily="18" charset="0"/>
              </a:rPr>
              <a:t> 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673100" y="3695700"/>
            <a:ext cx="78994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Come adore on bended knee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Glory and grace to 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dorn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Lord of Lords and King of Kings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God of all Creation born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FDBFE8-8BAC-46CE-9304-5F4D2757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273799"/>
            <a:ext cx="3949700" cy="406401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S126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明月寒星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AACAE2">
                    <a:lumMod val="60000"/>
                    <a:lumOff val="40000"/>
                  </a:srgb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6/6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AACAE2">
                  <a:lumMod val="60000"/>
                  <a:lumOff val="40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370756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398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ＭＳ Ｐゴシック</vt:lpstr>
      <vt:lpstr>SimHei</vt:lpstr>
      <vt:lpstr>全真中明體</vt:lpstr>
      <vt:lpstr>全真中隸書</vt:lpstr>
      <vt:lpstr>Arial</vt:lpstr>
      <vt:lpstr>Arial Narrow</vt:lpstr>
      <vt:lpstr>Calibri</vt:lpstr>
      <vt:lpstr>Garamond</vt:lpstr>
      <vt:lpstr>Times New Roman</vt:lpstr>
      <vt:lpstr>Wingdings</vt:lpstr>
      <vt:lpstr>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Eva</cp:lastModifiedBy>
  <cp:revision>20</cp:revision>
  <dcterms:created xsi:type="dcterms:W3CDTF">2018-12-17T16:38:17Z</dcterms:created>
  <dcterms:modified xsi:type="dcterms:W3CDTF">2018-12-31T14:11:09Z</dcterms:modified>
</cp:coreProperties>
</file>